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316" r:id="rId6"/>
    <p:sldId id="317" r:id="rId7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9"/>
    </p:embeddedFont>
    <p:embeddedFont>
      <p:font typeface="Londrina Solid" panose="020B0604020202020204" charset="0"/>
      <p:regular r:id="rId10"/>
    </p:embeddedFont>
    <p:embeddedFont>
      <p:font typeface="Roboto Condensed Light" panose="02000000000000000000" pitchFamily="2" charset="0"/>
      <p:regular r:id="rId11"/>
      <p: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word ‘formal’ in formal languages means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symbols used have a well-defined meaning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They are unnecessary in reality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the form of the string of symbols is significant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None of the above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8305019" y="500373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497458" y="456806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8520756" y="14690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7515139" y="94872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7422601" y="475252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8803605" y="34906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8341164" y="250960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7730581" y="23676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7768780" y="16951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symbols used have a well-defined meaning</a:t>
            </a:r>
          </a:p>
          <a:p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symbols in formal languages indeed have specific meanings, this alone doesn't encapsulate the essence of formality.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Formality in languages extends beyond just the meanings of symbols to encompass strict rules for syntax, grammar, and structure.</a:t>
            </a:r>
          </a:p>
          <a:p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 formal logic, the symbol "→" typically represents implication. However, it's not just about knowing what "→" means; it's also about understanding how it's used within the rules of logical inference.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875149" y="102561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7259808" y="2505034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6561465" y="148547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838023" y="2534545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They are unnecessary in reality</a:t>
            </a:r>
          </a:p>
          <a:p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Formal languages are integral to various real-world applications, including mathematics, computer science, and linguistics.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They provide structured frameworks for communication, problem-solving, and precise expression, making them indispensable in many contexts.</a:t>
            </a:r>
          </a:p>
          <a:p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 computer programming, formal languages like Java or C++ are essential for writing software with clear syntax and semantics.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 mathematics, formal notation enables mathematicians to express complex concepts precisely.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246985" y="3122421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3657597" y="4602226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4766942" y="24188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the form of the string of symbols is significant</a:t>
            </a:r>
          </a:p>
          <a:p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 formal languages, such as formal logic or formal grammars, the structure or form of symbol strings carries the primary significance.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interpretation of these languages often depends solely on the arrangement and combination of symbols, regardless of their individual meanings.</a:t>
            </a:r>
          </a:p>
          <a:p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 formal logic, "P → Q" signifies implication, irrespective of the specific meanings assigned to "P" and "Q."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 formal grammars, the syntax rules dictate the valid forms of sentences, regardless of the semantic content.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198536" y="2635039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6628122" y="2445697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388</Words>
  <Application>Microsoft Office PowerPoint</Application>
  <PresentationFormat>On-screen Show (16:9)</PresentationFormat>
  <Paragraphs>46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4</cp:revision>
  <dcterms:modified xsi:type="dcterms:W3CDTF">2024-04-15T09:25:52Z</dcterms:modified>
</cp:coreProperties>
</file>